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BD37"/>
    <a:srgbClr val="0182A1"/>
    <a:srgbClr val="6D6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85" autoAdjust="0"/>
    <p:restoredTop sz="94684" autoAdjust="0"/>
  </p:normalViewPr>
  <p:slideViewPr>
    <p:cSldViewPr snapToObjects="1" showGuides="1">
      <p:cViewPr varScale="1">
        <p:scale>
          <a:sx n="88" d="100"/>
          <a:sy n="88" d="100"/>
        </p:scale>
        <p:origin x="1349" y="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Objects="1">
      <p:cViewPr varScale="1">
        <p:scale>
          <a:sx n="70" d="100"/>
          <a:sy n="70" d="100"/>
        </p:scale>
        <p:origin x="27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960F6-C913-4BC1-95C9-CA063B8B4AD0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6ABDC-2129-40B5-B042-73F93518C6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742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36F21-81BD-47AA-838D-0D0ED7D83A2F}" type="datetimeFigureOut">
              <a:rPr lang="fr-FR" smtClean="0"/>
              <a:t>10/10/2023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F9FC1-F153-4254-8ACD-486A69E938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074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9FC1-F153-4254-8ACD-486A69E938D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3263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esh.fr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60483" y="2078358"/>
            <a:ext cx="9555783" cy="1829082"/>
          </a:xfrm>
        </p:spPr>
        <p:txBody>
          <a:bodyPr anchor="b">
            <a:normAutofit/>
          </a:bodyPr>
          <a:lstStyle>
            <a:lvl1pPr algn="l">
              <a:defRPr sz="3500" b="1" cap="all" baseline="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060483" y="3995662"/>
            <a:ext cx="9555783" cy="13062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600" b="0" cap="none" baseline="0">
                <a:solidFill>
                  <a:schemeClr val="bg2"/>
                </a:solidFill>
              </a:defRPr>
            </a:lvl1pPr>
            <a:lvl2pPr marL="342904" indent="0" algn="ctr">
              <a:buNone/>
              <a:defRPr sz="1500"/>
            </a:lvl2pPr>
            <a:lvl3pPr marL="685810" indent="0" algn="ctr">
              <a:buNone/>
              <a:defRPr sz="1350"/>
            </a:lvl3pPr>
            <a:lvl4pPr marL="1028714" indent="0" algn="ctr">
              <a:buNone/>
              <a:defRPr sz="1200"/>
            </a:lvl4pPr>
            <a:lvl5pPr marL="1371619" indent="0" algn="ctr">
              <a:buNone/>
              <a:defRPr sz="1200"/>
            </a:lvl5pPr>
            <a:lvl6pPr marL="1714524" indent="0" algn="ctr">
              <a:buNone/>
              <a:defRPr sz="1200"/>
            </a:lvl6pPr>
            <a:lvl7pPr marL="2057428" indent="0" algn="ctr">
              <a:buNone/>
              <a:defRPr sz="1200"/>
            </a:lvl7pPr>
            <a:lvl8pPr marL="2400333" indent="0" algn="ctr">
              <a:buNone/>
              <a:defRPr sz="1200"/>
            </a:lvl8pPr>
            <a:lvl9pPr marL="2743238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fr-FR" dirty="0"/>
          </a:p>
        </p:txBody>
      </p:sp>
      <p:sp>
        <p:nvSpPr>
          <p:cNvPr id="9" name="ZoneTexte 8"/>
          <p:cNvSpPr txBox="1"/>
          <p:nvPr userDrawn="1"/>
        </p:nvSpPr>
        <p:spPr>
          <a:xfrm>
            <a:off x="1860779" y="6168258"/>
            <a:ext cx="9826888" cy="130805"/>
          </a:xfrm>
          <a:prstGeom prst="rect">
            <a:avLst/>
          </a:prstGeom>
          <a:noFill/>
        </p:spPr>
        <p:txBody>
          <a:bodyPr wrap="square" lIns="30788" tIns="0" rIns="30788" bIns="0" rtlCol="0">
            <a:spAutoFit/>
          </a:bodyPr>
          <a:lstStyle/>
          <a:p>
            <a:r>
              <a:rPr lang="fr-FR" sz="850" b="1" dirty="0">
                <a:solidFill>
                  <a:schemeClr val="bg2"/>
                </a:solidFill>
              </a:rPr>
              <a:t>Fédération </a:t>
            </a:r>
            <a:r>
              <a:rPr lang="fr-FR" sz="850" b="1" dirty="0" smtClean="0">
                <a:solidFill>
                  <a:schemeClr val="bg2"/>
                </a:solidFill>
              </a:rPr>
              <a:t>nationale</a:t>
            </a:r>
            <a:r>
              <a:rPr lang="fr-FR" sz="850" dirty="0" smtClean="0">
                <a:solidFill>
                  <a:schemeClr val="bg2"/>
                </a:solidFill>
              </a:rPr>
              <a:t> </a:t>
            </a:r>
            <a:r>
              <a:rPr lang="fr-FR" sz="850" dirty="0">
                <a:solidFill>
                  <a:schemeClr val="tx2"/>
                </a:solidFill>
              </a:rPr>
              <a:t>|</a:t>
            </a:r>
            <a:r>
              <a:rPr lang="fr-FR" sz="850" dirty="0">
                <a:solidFill>
                  <a:schemeClr val="accent1"/>
                </a:solidFill>
              </a:rPr>
              <a:t> 14, rue Lord Byron - 75008 Paris </a:t>
            </a:r>
            <a:r>
              <a:rPr lang="fr-FR" sz="850" dirty="0">
                <a:solidFill>
                  <a:schemeClr val="tx2"/>
                </a:solidFill>
              </a:rPr>
              <a:t>|</a:t>
            </a:r>
            <a:r>
              <a:rPr lang="fr-FR" sz="850" dirty="0">
                <a:solidFill>
                  <a:schemeClr val="accent1"/>
                </a:solidFill>
              </a:rPr>
              <a:t> Tél. : 01 40 75 68 </a:t>
            </a:r>
            <a:r>
              <a:rPr lang="fr-FR" sz="850" dirty="0" smtClean="0">
                <a:solidFill>
                  <a:schemeClr val="accent1"/>
                </a:solidFill>
              </a:rPr>
              <a:t>40 </a:t>
            </a:r>
            <a:r>
              <a:rPr lang="fr-FR" sz="850" dirty="0">
                <a:solidFill>
                  <a:schemeClr val="tx2"/>
                </a:solidFill>
              </a:rPr>
              <a:t>|</a:t>
            </a:r>
            <a:r>
              <a:rPr lang="fr-FR" sz="850" dirty="0">
                <a:solidFill>
                  <a:schemeClr val="accent1"/>
                </a:solidFill>
              </a:rPr>
              <a:t> esh@esh.fr </a:t>
            </a:r>
            <a:r>
              <a:rPr lang="fr-FR" sz="850" dirty="0">
                <a:solidFill>
                  <a:schemeClr val="tx2"/>
                </a:solidFill>
              </a:rPr>
              <a:t>|</a:t>
            </a:r>
            <a:r>
              <a:rPr lang="fr-FR" sz="850" dirty="0">
                <a:solidFill>
                  <a:schemeClr val="accent1"/>
                </a:solidFill>
              </a:rPr>
              <a:t> </a:t>
            </a:r>
            <a:r>
              <a:rPr lang="fr-FR" sz="850" dirty="0" smtClean="0">
                <a:solidFill>
                  <a:schemeClr val="accent1"/>
                </a:solidFill>
                <a:hlinkClick r:id="rId2"/>
              </a:rPr>
              <a:t>www.esh.fr</a:t>
            </a:r>
            <a:r>
              <a:rPr lang="fr-FR" sz="850" dirty="0" smtClean="0">
                <a:solidFill>
                  <a:schemeClr val="accent1"/>
                </a:solidFill>
              </a:rPr>
              <a:t> </a:t>
            </a:r>
            <a:r>
              <a:rPr lang="fr-FR" sz="850" smtClean="0">
                <a:solidFill>
                  <a:schemeClr val="tx2"/>
                </a:solidFill>
              </a:rPr>
              <a:t>|</a:t>
            </a:r>
            <a:r>
              <a:rPr lang="fr-FR" sz="850" smtClean="0">
                <a:solidFill>
                  <a:schemeClr val="accent1"/>
                </a:solidFill>
              </a:rPr>
              <a:t> Twitter</a:t>
            </a:r>
            <a:r>
              <a:rPr lang="fr-FR" sz="850" baseline="0" smtClean="0">
                <a:solidFill>
                  <a:schemeClr val="accent1"/>
                </a:solidFill>
              </a:rPr>
              <a:t> : </a:t>
            </a:r>
            <a:r>
              <a:rPr lang="fr-FR" sz="850" smtClean="0">
                <a:solidFill>
                  <a:schemeClr val="accent1"/>
                </a:solidFill>
              </a:rPr>
              <a:t>@ </a:t>
            </a:r>
            <a:r>
              <a:rPr lang="fr-FR" sz="850" dirty="0" err="1" smtClean="0">
                <a:solidFill>
                  <a:schemeClr val="accent1"/>
                </a:solidFill>
              </a:rPr>
              <a:t>FederationESH</a:t>
            </a:r>
            <a:endParaRPr lang="fr-FR" sz="850" dirty="0">
              <a:solidFill>
                <a:schemeClr val="accent1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27"/>
          <a:stretch/>
        </p:blipFill>
        <p:spPr>
          <a:xfrm>
            <a:off x="5306805" y="181916"/>
            <a:ext cx="6192000" cy="135675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38" y="394162"/>
            <a:ext cx="2422353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716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 colonnes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8019" y="157025"/>
            <a:ext cx="10128248" cy="89638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MMMM AAAA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488018" y="2138482"/>
            <a:ext cx="7104260" cy="4026822"/>
          </a:xfrm>
        </p:spPr>
        <p:txBody>
          <a:bodyPr numCol="2" spcCol="28800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pour une image  10"/>
          <p:cNvSpPr>
            <a:spLocks noGrp="1"/>
          </p:cNvSpPr>
          <p:nvPr>
            <p:ph type="pic" sz="quarter" idx="14"/>
          </p:nvPr>
        </p:nvSpPr>
        <p:spPr>
          <a:xfrm>
            <a:off x="8740229" y="2182829"/>
            <a:ext cx="2880000" cy="2016000"/>
          </a:xfrm>
          <a:noFill/>
        </p:spPr>
        <p:txBody>
          <a:bodyPr anchor="t"/>
          <a:lstStyle>
            <a:lvl1pPr algn="ctr">
              <a:lnSpc>
                <a:spcPct val="100000"/>
              </a:lnSpc>
              <a:defRPr cap="none" baseline="0">
                <a:solidFill>
                  <a:srgbClr val="6D6E7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8740229" y="4387737"/>
            <a:ext cx="2880000" cy="169277"/>
          </a:xfrm>
        </p:spPr>
        <p:txBody>
          <a:bodyPr lIns="36000" tIns="0" rIns="36000" bIns="0">
            <a:spAutoFit/>
          </a:bodyPr>
          <a:lstStyle>
            <a:lvl1pPr>
              <a:defRPr sz="1000" b="0" i="1" cap="none" baseline="0"/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Espace réservé du texte 16"/>
          <p:cNvSpPr>
            <a:spLocks noGrp="1" noChangeAspect="1"/>
          </p:cNvSpPr>
          <p:nvPr>
            <p:ph type="body" sz="quarter" idx="22" hasCustomPrompt="1"/>
          </p:nvPr>
        </p:nvSpPr>
        <p:spPr>
          <a:xfrm>
            <a:off x="613941" y="152736"/>
            <a:ext cx="533400" cy="900000"/>
          </a:xfrm>
          <a:solidFill>
            <a:schemeClr val="accent1"/>
          </a:solidFill>
        </p:spPr>
        <p:txBody>
          <a:bodyPr vert="horz" tIns="36000" anchor="t">
            <a:normAutofit/>
          </a:bodyPr>
          <a:lstStyle>
            <a:lvl1pPr algn="ctr">
              <a:defRPr sz="7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smtClean="0"/>
              <a:t> couleur à modifier</a:t>
            </a:r>
          </a:p>
        </p:txBody>
      </p:sp>
      <p:sp>
        <p:nvSpPr>
          <p:cNvPr id="16" name="Espace réservé du texte 12"/>
          <p:cNvSpPr>
            <a:spLocks noGrp="1"/>
          </p:cNvSpPr>
          <p:nvPr>
            <p:ph type="body" sz="quarter" idx="17"/>
          </p:nvPr>
        </p:nvSpPr>
        <p:spPr>
          <a:xfrm>
            <a:off x="1488018" y="1144616"/>
            <a:ext cx="10128249" cy="827154"/>
          </a:xfrm>
        </p:spPr>
        <p:txBody>
          <a:bodyPr wrap="square" lIns="36000" tIns="0" rIns="36000" bIns="0">
            <a:noAutofit/>
          </a:bodyPr>
          <a:lstStyle>
            <a:lvl1pPr>
              <a:lnSpc>
                <a:spcPct val="100000"/>
              </a:lnSpc>
              <a:defRPr sz="1500" b="1" i="0" cap="none" baseline="0">
                <a:solidFill>
                  <a:srgbClr val="6D6E71"/>
                </a:solidFill>
              </a:defRPr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8" name="Espace réservé du texte 12"/>
          <p:cNvSpPr>
            <a:spLocks noGrp="1"/>
          </p:cNvSpPr>
          <p:nvPr>
            <p:ph type="body" sz="quarter" idx="18" hasCustomPrompt="1"/>
          </p:nvPr>
        </p:nvSpPr>
        <p:spPr>
          <a:xfrm>
            <a:off x="724153" y="1175656"/>
            <a:ext cx="292763" cy="1925655"/>
          </a:xfrm>
        </p:spPr>
        <p:txBody>
          <a:bodyPr vert="vert270" wrap="none" lIns="36000" tIns="0" rIns="36000" bIns="0" anchor="ctr" anchorCtr="0">
            <a:spAutoFit/>
          </a:bodyPr>
          <a:lstStyle>
            <a:lvl1pPr algn="r">
              <a:defRPr sz="1300" b="0" i="0" cap="all" baseline="0"/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dirty="0" smtClean="0"/>
              <a:t>TITRE DE LA RUBRIQUE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265899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56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8019" y="157025"/>
            <a:ext cx="10128248" cy="89638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MMMM AAAA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488018" y="5301208"/>
            <a:ext cx="10128249" cy="864096"/>
          </a:xfrm>
        </p:spPr>
        <p:txBody>
          <a:bodyPr numCol="1" spc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3" name="Espace réservé du texte 16"/>
          <p:cNvSpPr>
            <a:spLocks noGrp="1" noChangeAspect="1"/>
          </p:cNvSpPr>
          <p:nvPr>
            <p:ph type="body" sz="quarter" idx="22" hasCustomPrompt="1"/>
          </p:nvPr>
        </p:nvSpPr>
        <p:spPr>
          <a:xfrm>
            <a:off x="613941" y="152736"/>
            <a:ext cx="533400" cy="900000"/>
          </a:xfrm>
          <a:solidFill>
            <a:schemeClr val="accent2"/>
          </a:solidFill>
        </p:spPr>
        <p:txBody>
          <a:bodyPr vert="horz" tIns="36000" anchor="t">
            <a:normAutofit/>
          </a:bodyPr>
          <a:lstStyle>
            <a:lvl1pPr algn="ctr">
              <a:defRPr sz="7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smtClean="0"/>
              <a:t> couleur à modifier</a:t>
            </a:r>
          </a:p>
        </p:txBody>
      </p:sp>
      <p:sp>
        <p:nvSpPr>
          <p:cNvPr id="16" name="Espace réservé du texte 12"/>
          <p:cNvSpPr>
            <a:spLocks noGrp="1"/>
          </p:cNvSpPr>
          <p:nvPr>
            <p:ph type="body" sz="quarter" idx="17"/>
          </p:nvPr>
        </p:nvSpPr>
        <p:spPr>
          <a:xfrm>
            <a:off x="1488018" y="1144616"/>
            <a:ext cx="10128249" cy="827154"/>
          </a:xfrm>
        </p:spPr>
        <p:txBody>
          <a:bodyPr wrap="square" lIns="36000" tIns="0" rIns="36000" bIns="0">
            <a:noAutofit/>
          </a:bodyPr>
          <a:lstStyle>
            <a:lvl1pPr>
              <a:lnSpc>
                <a:spcPct val="100000"/>
              </a:lnSpc>
              <a:defRPr sz="1500" b="1" i="0" cap="none" baseline="0">
                <a:solidFill>
                  <a:srgbClr val="6D6E71"/>
                </a:solidFill>
              </a:defRPr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8" name="Espace réservé du texte 12"/>
          <p:cNvSpPr>
            <a:spLocks noGrp="1"/>
          </p:cNvSpPr>
          <p:nvPr>
            <p:ph type="body" sz="quarter" idx="18" hasCustomPrompt="1"/>
          </p:nvPr>
        </p:nvSpPr>
        <p:spPr>
          <a:xfrm>
            <a:off x="724153" y="1175656"/>
            <a:ext cx="292763" cy="1925655"/>
          </a:xfrm>
        </p:spPr>
        <p:txBody>
          <a:bodyPr vert="vert270" wrap="none" lIns="36000" tIns="0" rIns="36000" bIns="0" anchor="ctr" anchorCtr="0">
            <a:spAutoFit/>
          </a:bodyPr>
          <a:lstStyle>
            <a:lvl1pPr algn="r">
              <a:defRPr sz="1300" b="0" i="0" cap="all" baseline="0"/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dirty="0" smtClean="0"/>
              <a:t>TITRE DE LA RUBRIQUE</a:t>
            </a:r>
            <a:endParaRPr lang="fr-FR" dirty="0"/>
          </a:p>
        </p:txBody>
      </p:sp>
      <p:sp>
        <p:nvSpPr>
          <p:cNvPr id="7" name="Espace réservé du tableau 6"/>
          <p:cNvSpPr>
            <a:spLocks noGrp="1"/>
          </p:cNvSpPr>
          <p:nvPr>
            <p:ph type="tbl" sz="quarter" idx="19"/>
          </p:nvPr>
        </p:nvSpPr>
        <p:spPr>
          <a:xfrm>
            <a:off x="1488018" y="2133601"/>
            <a:ext cx="10128249" cy="3095625"/>
          </a:xfrm>
        </p:spPr>
        <p:txBody>
          <a:bodyPr/>
          <a:lstStyle>
            <a:lvl1pPr algn="ctr">
              <a:defRPr cap="none" baseline="0">
                <a:solidFill>
                  <a:srgbClr val="6D6E71"/>
                </a:solidFill>
              </a:defRPr>
            </a:lvl1pPr>
          </a:lstStyle>
          <a:p>
            <a:r>
              <a:rPr lang="fr-FR" smtClean="0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339456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344" userDrawn="1">
          <p15:clr>
            <a:srgbClr val="FBAE40"/>
          </p15:clr>
        </p15:guide>
        <p15:guide id="0" orient="horz" pos="329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8019" y="157025"/>
            <a:ext cx="10128248" cy="89638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MMMM AAAA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488018" y="5301208"/>
            <a:ext cx="4799999" cy="864096"/>
          </a:xfrm>
        </p:spPr>
        <p:txBody>
          <a:bodyPr numCol="1" spc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3" name="Espace réservé du texte 16"/>
          <p:cNvSpPr>
            <a:spLocks noGrp="1" noChangeAspect="1"/>
          </p:cNvSpPr>
          <p:nvPr>
            <p:ph type="body" sz="quarter" idx="22" hasCustomPrompt="1"/>
          </p:nvPr>
        </p:nvSpPr>
        <p:spPr>
          <a:xfrm>
            <a:off x="613941" y="152736"/>
            <a:ext cx="533400" cy="900000"/>
          </a:xfrm>
          <a:solidFill>
            <a:schemeClr val="accent3"/>
          </a:solidFill>
        </p:spPr>
        <p:txBody>
          <a:bodyPr vert="horz" tIns="36000" anchor="t">
            <a:normAutofit/>
          </a:bodyPr>
          <a:lstStyle>
            <a:lvl1pPr algn="ctr">
              <a:defRPr sz="7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smtClean="0"/>
              <a:t> couleur à modifier</a:t>
            </a:r>
          </a:p>
        </p:txBody>
      </p:sp>
      <p:sp>
        <p:nvSpPr>
          <p:cNvPr id="16" name="Espace réservé du texte 12"/>
          <p:cNvSpPr>
            <a:spLocks noGrp="1"/>
          </p:cNvSpPr>
          <p:nvPr>
            <p:ph type="body" sz="quarter" idx="17"/>
          </p:nvPr>
        </p:nvSpPr>
        <p:spPr>
          <a:xfrm>
            <a:off x="1488018" y="1144616"/>
            <a:ext cx="10128249" cy="827154"/>
          </a:xfrm>
        </p:spPr>
        <p:txBody>
          <a:bodyPr wrap="square" lIns="36000" tIns="0" rIns="36000" bIns="0">
            <a:noAutofit/>
          </a:bodyPr>
          <a:lstStyle>
            <a:lvl1pPr>
              <a:lnSpc>
                <a:spcPct val="100000"/>
              </a:lnSpc>
              <a:defRPr sz="1500" b="1" i="0" cap="none" baseline="0">
                <a:solidFill>
                  <a:srgbClr val="6D6E71"/>
                </a:solidFill>
              </a:defRPr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8" name="Espace réservé du texte 12"/>
          <p:cNvSpPr>
            <a:spLocks noGrp="1"/>
          </p:cNvSpPr>
          <p:nvPr>
            <p:ph type="body" sz="quarter" idx="18" hasCustomPrompt="1"/>
          </p:nvPr>
        </p:nvSpPr>
        <p:spPr>
          <a:xfrm>
            <a:off x="724153" y="1175656"/>
            <a:ext cx="292763" cy="1925655"/>
          </a:xfrm>
        </p:spPr>
        <p:txBody>
          <a:bodyPr vert="vert270" wrap="none" lIns="36000" tIns="0" rIns="36000" bIns="0" anchor="ctr" anchorCtr="0">
            <a:spAutoFit/>
          </a:bodyPr>
          <a:lstStyle>
            <a:lvl1pPr algn="r">
              <a:defRPr sz="1300" b="0" i="0" cap="all" baseline="0"/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dirty="0" smtClean="0"/>
              <a:t>TITRE DE LA RUBRIQUE</a:t>
            </a:r>
            <a:endParaRPr lang="fr-FR" dirty="0"/>
          </a:p>
        </p:txBody>
      </p:sp>
      <p:sp>
        <p:nvSpPr>
          <p:cNvPr id="6" name="Espace réservé du graphique 5"/>
          <p:cNvSpPr>
            <a:spLocks noGrp="1"/>
          </p:cNvSpPr>
          <p:nvPr>
            <p:ph type="chart" sz="quarter" idx="19"/>
          </p:nvPr>
        </p:nvSpPr>
        <p:spPr>
          <a:xfrm>
            <a:off x="1488016" y="2133601"/>
            <a:ext cx="4800000" cy="3095625"/>
          </a:xfrm>
        </p:spPr>
        <p:txBody>
          <a:bodyPr vert="horz" lIns="36000" tIns="0" rIns="36000" bIns="0" rtlCol="0">
            <a:normAutofit/>
          </a:bodyPr>
          <a:lstStyle>
            <a:lvl1pPr>
              <a:defRPr lang="fr-FR" cap="none">
                <a:solidFill>
                  <a:srgbClr val="6D6E71"/>
                </a:solidFill>
              </a:defRPr>
            </a:lvl1pPr>
          </a:lstStyle>
          <a:p>
            <a:pPr lvl="0" algn="ctr"/>
            <a:r>
              <a:rPr lang="fr-FR" smtClean="0"/>
              <a:t>Cliquez sur l'icône pour ajouter un graphique</a:t>
            </a:r>
            <a:endParaRPr lang="fr-FR" dirty="0"/>
          </a:p>
        </p:txBody>
      </p:sp>
      <p:sp>
        <p:nvSpPr>
          <p:cNvPr id="14" name="Espace réservé du graphique 5"/>
          <p:cNvSpPr>
            <a:spLocks noGrp="1"/>
          </p:cNvSpPr>
          <p:nvPr>
            <p:ph type="chart" sz="quarter" idx="20"/>
          </p:nvPr>
        </p:nvSpPr>
        <p:spPr>
          <a:xfrm>
            <a:off x="6816080" y="2133600"/>
            <a:ext cx="4800000" cy="3095625"/>
          </a:xfrm>
        </p:spPr>
        <p:txBody>
          <a:bodyPr vert="horz" lIns="36000" tIns="0" rIns="36000" bIns="0" rtlCol="0">
            <a:normAutofit/>
          </a:bodyPr>
          <a:lstStyle>
            <a:lvl1pPr>
              <a:defRPr lang="fr-FR" cap="none">
                <a:solidFill>
                  <a:srgbClr val="6D6E71"/>
                </a:solidFill>
              </a:defRPr>
            </a:lvl1pPr>
          </a:lstStyle>
          <a:p>
            <a:pPr lvl="0" algn="ctr"/>
            <a:r>
              <a:rPr lang="fr-FR" smtClean="0"/>
              <a:t>Cliquez sur l'icône pour ajouter un graphique</a:t>
            </a:r>
            <a:endParaRPr lang="fr-FR"/>
          </a:p>
        </p:txBody>
      </p:sp>
      <p:sp>
        <p:nvSpPr>
          <p:cNvPr id="17" name="Espace réservé du texte 8"/>
          <p:cNvSpPr>
            <a:spLocks noGrp="1"/>
          </p:cNvSpPr>
          <p:nvPr>
            <p:ph type="body" sz="quarter" idx="21"/>
          </p:nvPr>
        </p:nvSpPr>
        <p:spPr>
          <a:xfrm>
            <a:off x="6816269" y="5301754"/>
            <a:ext cx="4799999" cy="864096"/>
          </a:xfrm>
        </p:spPr>
        <p:txBody>
          <a:bodyPr numCol="1" spc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27154990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344" userDrawn="1">
          <p15:clr>
            <a:srgbClr val="FBAE40"/>
          </p15:clr>
        </p15:guide>
        <p15:guide id="0" orient="horz" pos="329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Li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8019" y="157025"/>
            <a:ext cx="10128248" cy="89638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MMMM AAAA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10" name="Espace réservé du texte 16"/>
          <p:cNvSpPr>
            <a:spLocks noGrp="1" noChangeAspect="1"/>
          </p:cNvSpPr>
          <p:nvPr>
            <p:ph type="body" sz="quarter" idx="22" hasCustomPrompt="1"/>
          </p:nvPr>
        </p:nvSpPr>
        <p:spPr>
          <a:xfrm>
            <a:off x="613941" y="152736"/>
            <a:ext cx="533400" cy="900000"/>
          </a:xfrm>
          <a:solidFill>
            <a:schemeClr val="accent2"/>
          </a:solidFill>
        </p:spPr>
        <p:txBody>
          <a:bodyPr vert="horz" tIns="36000" anchor="t">
            <a:normAutofit/>
          </a:bodyPr>
          <a:lstStyle>
            <a:lvl1pPr algn="ctr">
              <a:defRPr sz="7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 smtClean="0"/>
              <a:t> couleur à modifier</a:t>
            </a:r>
          </a:p>
        </p:txBody>
      </p:sp>
      <p:sp>
        <p:nvSpPr>
          <p:cNvPr id="16" name="Espace réservé du texte 12"/>
          <p:cNvSpPr>
            <a:spLocks noGrp="1"/>
          </p:cNvSpPr>
          <p:nvPr>
            <p:ph type="body" sz="quarter" idx="17"/>
          </p:nvPr>
        </p:nvSpPr>
        <p:spPr>
          <a:xfrm>
            <a:off x="1488018" y="1144616"/>
            <a:ext cx="10128249" cy="827154"/>
          </a:xfrm>
        </p:spPr>
        <p:txBody>
          <a:bodyPr wrap="square" lIns="36000" tIns="0" rIns="36000" bIns="0">
            <a:noAutofit/>
          </a:bodyPr>
          <a:lstStyle>
            <a:lvl1pPr>
              <a:lnSpc>
                <a:spcPct val="100000"/>
              </a:lnSpc>
              <a:defRPr sz="1500" b="1" i="0" cap="none" baseline="0">
                <a:solidFill>
                  <a:srgbClr val="6D6E71"/>
                </a:solidFill>
              </a:defRPr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8" name="Espace réservé du texte 12"/>
          <p:cNvSpPr>
            <a:spLocks noGrp="1"/>
          </p:cNvSpPr>
          <p:nvPr>
            <p:ph type="body" sz="quarter" idx="18" hasCustomPrompt="1"/>
          </p:nvPr>
        </p:nvSpPr>
        <p:spPr>
          <a:xfrm>
            <a:off x="724153" y="1175656"/>
            <a:ext cx="292763" cy="1925655"/>
          </a:xfrm>
        </p:spPr>
        <p:txBody>
          <a:bodyPr vert="vert270" wrap="none" lIns="36000" tIns="0" rIns="36000" bIns="0" anchor="ctr" anchorCtr="0">
            <a:spAutoFit/>
          </a:bodyPr>
          <a:lstStyle>
            <a:lvl1pPr algn="r">
              <a:defRPr sz="1300" b="0" i="0" cap="all" baseline="0"/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dirty="0" smtClean="0"/>
              <a:t>TITRE DE LA RUBRIQUE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9"/>
          </p:nvPr>
        </p:nvSpPr>
        <p:spPr>
          <a:xfrm>
            <a:off x="1488018" y="2133600"/>
            <a:ext cx="10128249" cy="40322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955777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34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8019" y="157025"/>
            <a:ext cx="10128248" cy="89638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MMMM AAAA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6" name="Espace réservé du texte 12"/>
          <p:cNvSpPr>
            <a:spLocks noGrp="1"/>
          </p:cNvSpPr>
          <p:nvPr>
            <p:ph type="body" sz="quarter" idx="17"/>
          </p:nvPr>
        </p:nvSpPr>
        <p:spPr>
          <a:xfrm>
            <a:off x="1488018" y="1144616"/>
            <a:ext cx="10128249" cy="827154"/>
          </a:xfrm>
        </p:spPr>
        <p:txBody>
          <a:bodyPr wrap="square" lIns="36000" tIns="0" rIns="36000" bIns="0">
            <a:noAutofit/>
          </a:bodyPr>
          <a:lstStyle>
            <a:lvl1pPr>
              <a:lnSpc>
                <a:spcPct val="100000"/>
              </a:lnSpc>
              <a:defRPr sz="1500" b="1" i="0" cap="none" baseline="0">
                <a:solidFill>
                  <a:srgbClr val="6D6E71"/>
                </a:solidFill>
              </a:defRPr>
            </a:lvl1pPr>
            <a:lvl2pPr>
              <a:defRPr sz="1026" b="0" cap="none" baseline="0"/>
            </a:lvl2pPr>
            <a:lvl3pPr>
              <a:defRPr sz="1026" b="0" cap="none" baseline="0"/>
            </a:lvl3pPr>
            <a:lvl4pPr>
              <a:defRPr sz="1026" b="0" cap="none" baseline="0"/>
            </a:lvl4pPr>
            <a:lvl5pPr>
              <a:defRPr sz="1026" b="0" cap="none" baseline="0"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3014026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56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88019" y="107481"/>
            <a:ext cx="10128248" cy="973495"/>
          </a:xfrm>
          <a:prstGeom prst="rect">
            <a:avLst/>
          </a:prstGeom>
        </p:spPr>
        <p:txBody>
          <a:bodyPr vert="horz" lIns="36000" tIns="0" rIns="36000" bIns="0" rtlCol="0" anchor="b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006429" y="6470681"/>
            <a:ext cx="917486" cy="161583"/>
          </a:xfrm>
          <a:prstGeom prst="rect">
            <a:avLst/>
          </a:prstGeom>
        </p:spPr>
        <p:txBody>
          <a:bodyPr vert="horz" wrap="none" lIns="36000" tIns="0" rIns="36000" bIns="0" rtlCol="0" anchor="b">
            <a:spAutoFit/>
          </a:bodyPr>
          <a:lstStyle>
            <a:lvl1pPr algn="l">
              <a:defRPr sz="1050" cap="all" baseline="0"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MMMM AAAA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154520" y="6439291"/>
            <a:ext cx="6144117" cy="184666"/>
          </a:xfrm>
          <a:prstGeom prst="rect">
            <a:avLst/>
          </a:prstGeom>
        </p:spPr>
        <p:txBody>
          <a:bodyPr vert="horz" wrap="square" lIns="36000" tIns="0" rIns="36000" bIns="0" rtlCol="0" anchor="b">
            <a:spAutoFit/>
          </a:bodyPr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1516867" y="6367358"/>
            <a:ext cx="1005754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 userDrawn="1"/>
        </p:nvSpPr>
        <p:spPr>
          <a:xfrm>
            <a:off x="11281427" y="6431458"/>
            <a:ext cx="422853" cy="184666"/>
          </a:xfrm>
          <a:prstGeom prst="rect">
            <a:avLst/>
          </a:prstGeom>
          <a:noFill/>
        </p:spPr>
        <p:txBody>
          <a:bodyPr wrap="none" lIns="30788" tIns="0" rIns="30788" bIns="0" rtlCol="0" anchor="b">
            <a:spAutoFit/>
          </a:bodyPr>
          <a:lstStyle/>
          <a:p>
            <a:r>
              <a:rPr lang="fr-FR" sz="1200" b="1" dirty="0">
                <a:solidFill>
                  <a:schemeClr val="tx2"/>
                </a:solidFill>
              </a:rPr>
              <a:t>|</a:t>
            </a:r>
            <a:r>
              <a:rPr lang="fr-FR" sz="1200" b="1" dirty="0">
                <a:solidFill>
                  <a:schemeClr val="accent1"/>
                </a:solidFill>
              </a:rPr>
              <a:t> </a:t>
            </a:r>
            <a:fld id="{90AB4E54-A94D-419C-972A-3B00932BEBAF}" type="slidenum">
              <a:rPr lang="fr-FR" sz="1200" b="1">
                <a:solidFill>
                  <a:schemeClr val="accent1"/>
                </a:solidFill>
              </a:rPr>
              <a:pPr/>
              <a:t>‹N°›</a:t>
            </a:fld>
            <a:endParaRPr lang="fr-FR" sz="1200" b="1" dirty="0">
              <a:solidFill>
                <a:schemeClr val="accent1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47" y="6445147"/>
            <a:ext cx="319789" cy="165920"/>
          </a:xfrm>
          <a:prstGeom prst="rect">
            <a:avLst/>
          </a:prstGeom>
        </p:spPr>
      </p:pic>
      <p:sp>
        <p:nvSpPr>
          <p:cNvPr id="14" name="ZoneTexte 13"/>
          <p:cNvSpPr txBox="1"/>
          <p:nvPr userDrawn="1"/>
        </p:nvSpPr>
        <p:spPr>
          <a:xfrm>
            <a:off x="1908333" y="6466901"/>
            <a:ext cx="99047" cy="157864"/>
          </a:xfrm>
          <a:prstGeom prst="rect">
            <a:avLst/>
          </a:prstGeom>
          <a:noFill/>
        </p:spPr>
        <p:txBody>
          <a:bodyPr wrap="none" lIns="30788" tIns="0" rIns="30788" bIns="0" rtlCol="0" anchor="b">
            <a:spAutoFit/>
          </a:bodyPr>
          <a:lstStyle/>
          <a:p>
            <a:r>
              <a:rPr lang="fr-FR" sz="1026" b="1" dirty="0">
                <a:solidFill>
                  <a:schemeClr val="tx2"/>
                </a:solidFill>
              </a:rPr>
              <a:t>|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88020" y="2187837"/>
            <a:ext cx="10128248" cy="3959281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269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  <p:sldLayoutId id="2147483664" r:id="rId6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68581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685810" rtl="0" eaLnBrk="1" latinLnBrk="0" hangingPunct="1">
        <a:lnSpc>
          <a:spcPct val="110000"/>
        </a:lnSpc>
        <a:spcBef>
          <a:spcPts val="0"/>
        </a:spcBef>
        <a:buFontTx/>
        <a:buNone/>
        <a:defRPr sz="1200" b="1" kern="1200" cap="all" baseline="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685810" rtl="0" eaLnBrk="1" latinLnBrk="0" hangingPunct="1">
        <a:lnSpc>
          <a:spcPct val="110000"/>
        </a:lnSpc>
        <a:spcBef>
          <a:spcPts val="257"/>
        </a:spcBef>
        <a:buFontTx/>
        <a:buNone/>
        <a:defRPr sz="1100" kern="1200">
          <a:solidFill>
            <a:srgbClr val="6D6E71"/>
          </a:solidFill>
          <a:latin typeface="+mn-lt"/>
          <a:ea typeface="+mn-ea"/>
          <a:cs typeface="+mn-cs"/>
        </a:defRPr>
      </a:lvl2pPr>
      <a:lvl3pPr marL="146624" indent="-146624" algn="l" defTabSz="685810" rtl="0" eaLnBrk="1" latinLnBrk="0" hangingPunct="1">
        <a:lnSpc>
          <a:spcPct val="110000"/>
        </a:lnSpc>
        <a:spcBef>
          <a:spcPts val="257"/>
        </a:spcBef>
        <a:buFontTx/>
        <a:buBlip>
          <a:blip r:embed="rId9"/>
        </a:buBlip>
        <a:defRPr sz="1100" kern="1200">
          <a:solidFill>
            <a:srgbClr val="6D6E71"/>
          </a:solidFill>
          <a:latin typeface="+mn-lt"/>
          <a:ea typeface="+mn-ea"/>
          <a:cs typeface="+mn-cs"/>
        </a:defRPr>
      </a:lvl3pPr>
      <a:lvl4pPr marL="0" indent="0" algn="l" defTabSz="685810" rtl="0" eaLnBrk="1" latinLnBrk="0" hangingPunct="1">
        <a:lnSpc>
          <a:spcPct val="110000"/>
        </a:lnSpc>
        <a:spcBef>
          <a:spcPts val="0"/>
        </a:spcBef>
        <a:buFontTx/>
        <a:buNone/>
        <a:defRPr sz="1000" i="1" kern="1200">
          <a:solidFill>
            <a:schemeClr val="accent1"/>
          </a:solidFill>
          <a:latin typeface="+mn-lt"/>
          <a:ea typeface="+mn-ea"/>
          <a:cs typeface="+mn-cs"/>
        </a:defRPr>
      </a:lvl4pPr>
      <a:lvl5pPr marL="0" indent="0" algn="l" defTabSz="685810" rtl="0" eaLnBrk="1" latinLnBrk="0" hangingPunct="1">
        <a:lnSpc>
          <a:spcPct val="110000"/>
        </a:lnSpc>
        <a:spcBef>
          <a:spcPts val="0"/>
        </a:spcBef>
        <a:buFontTx/>
        <a:buNone/>
        <a:defRPr sz="1100" kern="1200">
          <a:solidFill>
            <a:srgbClr val="6D6E71"/>
          </a:solidFill>
          <a:latin typeface="+mn-lt"/>
          <a:ea typeface="+mn-ea"/>
          <a:cs typeface="+mn-cs"/>
        </a:defRPr>
      </a:lvl5pPr>
      <a:lvl6pPr marL="1885976" indent="-171452" algn="l" defTabSz="68581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81" indent="-171452" algn="l" defTabSz="68581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86" indent="-171452" algn="l" defTabSz="68581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90" indent="-171452" algn="l" defTabSz="68581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4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0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4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19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4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28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33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38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317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8603" userDrawn="1">
          <p15:clr>
            <a:srgbClr val="F26B43"/>
          </p15:clr>
        </p15:guide>
        <p15:guide id="4" pos="937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38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028822" y="6096766"/>
            <a:ext cx="797260" cy="138499"/>
          </a:xfrm>
        </p:spPr>
        <p:txBody>
          <a:bodyPr/>
          <a:lstStyle/>
          <a:p>
            <a:r>
              <a:rPr lang="fr-FR" sz="900"/>
              <a:t>MMMM AAAA</a:t>
            </a:r>
            <a:endParaRPr lang="fr-FR" sz="900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-2311644" y="4214070"/>
            <a:ext cx="1908692" cy="124634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 lIns="30788" tIns="30788" rIns="30788" bIns="30788">
            <a:spAutoFit/>
          </a:bodyPr>
          <a:lstStyle>
            <a:defPPr>
              <a:defRPr lang="fr-FR"/>
            </a:defPPr>
            <a:lvl1pPr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fr-FR" sz="855" dirty="0">
                <a:solidFill>
                  <a:prstClr val="white"/>
                </a:solidFill>
              </a:rPr>
              <a:t>Pour modifier le titre et la date en pied de toutes les diapositives :</a:t>
            </a:r>
          </a:p>
          <a:p>
            <a:pPr marL="92362" indent="-92362">
              <a:buFontTx/>
              <a:buChar char="-"/>
            </a:pPr>
            <a:r>
              <a:rPr lang="fr-FR" sz="855" b="0" dirty="0">
                <a:solidFill>
                  <a:prstClr val="white"/>
                </a:solidFill>
              </a:rPr>
              <a:t>onglet [Insertion] | "En-tête/Pied" ;</a:t>
            </a:r>
          </a:p>
          <a:p>
            <a:pPr marL="92362" indent="-92362">
              <a:buFontTx/>
              <a:buChar char="-"/>
            </a:pPr>
            <a:r>
              <a:rPr lang="fr-FR" sz="855" b="0" dirty="0">
                <a:solidFill>
                  <a:prstClr val="white"/>
                </a:solidFill>
              </a:rPr>
              <a:t>dans le champ "Fixe", indiquez la date ;</a:t>
            </a:r>
          </a:p>
          <a:p>
            <a:pPr marL="92362" indent="-92362">
              <a:buFontTx/>
              <a:buChar char="-"/>
            </a:pPr>
            <a:r>
              <a:rPr lang="fr-FR" sz="855" b="0" dirty="0">
                <a:solidFill>
                  <a:prstClr val="white"/>
                </a:solidFill>
              </a:rPr>
              <a:t>dans le champ "Pied de page", indiquez le titre ;</a:t>
            </a:r>
          </a:p>
          <a:p>
            <a:pPr marL="92362" indent="-92362">
              <a:buFontTx/>
              <a:buChar char="-"/>
            </a:pPr>
            <a:r>
              <a:rPr lang="fr-FR" sz="855" b="0" dirty="0">
                <a:solidFill>
                  <a:prstClr val="white"/>
                </a:solidFill>
              </a:rPr>
              <a:t>cliquez sur le bouton [Appliquer partout].</a:t>
            </a: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1"/>
          </p:nvPr>
        </p:nvSpPr>
        <p:spPr>
          <a:xfrm>
            <a:off x="5389890" y="6065376"/>
            <a:ext cx="4608088" cy="161583"/>
          </a:xfrm>
        </p:spPr>
        <p:txBody>
          <a:bodyPr/>
          <a:lstStyle/>
          <a:p>
            <a:r>
              <a:rPr lang="fr-FR" sz="1050"/>
              <a:t>Titre de la présentation</a:t>
            </a:r>
            <a:endParaRPr lang="fr-FR" sz="1050" dirty="0"/>
          </a:p>
        </p:txBody>
      </p:sp>
      <p:sp>
        <p:nvSpPr>
          <p:cNvPr id="19" name="Rectangle 18"/>
          <p:cNvSpPr/>
          <p:nvPr/>
        </p:nvSpPr>
        <p:spPr>
          <a:xfrm>
            <a:off x="0" y="2996"/>
            <a:ext cx="12192000" cy="6858001"/>
          </a:xfrm>
          <a:prstGeom prst="rect">
            <a:avLst/>
          </a:prstGeom>
          <a:solidFill>
            <a:srgbClr val="018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8DBD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/>
              <a:t>	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Journée </a:t>
            </a:r>
            <a:r>
              <a:rPr lang="fr-FR" sz="2800">
                <a:latin typeface="Calibri" panose="020F0502020204030204" pitchFamily="34" charset="0"/>
                <a:cs typeface="Calibri" panose="020F0502020204030204" pitchFamily="34" charset="0"/>
              </a:rPr>
              <a:t>Finances des esh  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– PROGRAMME</a:t>
            </a:r>
          </a:p>
          <a:p>
            <a:r>
              <a:rPr lang="fr-FR" sz="280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2400" i="1">
                <a:latin typeface="Calibri" panose="020F0502020204030204" pitchFamily="34" charset="0"/>
                <a:cs typeface="Calibri" panose="020F0502020204030204" pitchFamily="34" charset="0"/>
              </a:rPr>
              <a:t>17 octobre 2023</a:t>
            </a:r>
            <a:endParaRPr lang="fr-FR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0" y="1322184"/>
            <a:ext cx="12192000" cy="0"/>
          </a:xfrm>
          <a:prstGeom prst="line">
            <a:avLst/>
          </a:prstGeom>
          <a:ln w="114300" cmpd="tri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695400" y="1412776"/>
            <a:ext cx="8424936" cy="738664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0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9h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fr-FR" sz="14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Ouverture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journée </a:t>
            </a:r>
            <a:r>
              <a:rPr lang="fr-F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 </a:t>
            </a:r>
            <a:r>
              <a:rPr lang="fr-FR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Valérie Fournier</a:t>
            </a:r>
            <a:r>
              <a:rPr lang="fr-F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Présidente de la Fédération des </a:t>
            </a:r>
            <a:r>
              <a:rPr lang="fr-FR" sz="14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esh</a:t>
            </a:r>
            <a:endParaRPr lang="fr-F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fr-FR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1496223" y="1461092"/>
            <a:ext cx="0" cy="383733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695400" y="1968190"/>
            <a:ext cx="10081120" cy="2215991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9h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Table Ronde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Panorama de l’actualité 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avec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partenaires financiers et 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institutionnels, 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animée par Didier Poussou 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DG </a:t>
            </a:r>
            <a:r>
              <a:rPr lang="fr-FR" sz="14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esh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Marianne Laurent,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Directrice Générale de la CGLLS</a:t>
            </a:r>
          </a:p>
          <a:p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Kosta 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Kastrinidis,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Directeur des prêts de la Banque des Territoires</a:t>
            </a:r>
          </a:p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Damien </a:t>
            </a:r>
            <a:r>
              <a:rPr lang="fr-FR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Botteghui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Directeur de la DHUP </a:t>
            </a:r>
            <a:endParaRPr lang="fr-FR" sz="14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Cédric 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André,  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Secrétaire général, Action Logement Immobilier </a:t>
            </a:r>
            <a:endParaRPr lang="fr-FR" sz="14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Philippe </a:t>
            </a:r>
            <a:r>
              <a:rPr lang="fr-FR" sz="1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Pacheu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Président du CAP</a:t>
            </a:r>
            <a:endParaRPr lang="fr-F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4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fr-FR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6" name="Connecteur droit 35"/>
          <p:cNvCxnSpPr/>
          <p:nvPr/>
        </p:nvCxnSpPr>
        <p:spPr>
          <a:xfrm>
            <a:off x="1496223" y="2055740"/>
            <a:ext cx="0" cy="1195377"/>
          </a:xfrm>
          <a:prstGeom prst="line">
            <a:avLst/>
          </a:prstGeom>
          <a:ln w="28575">
            <a:solidFill>
              <a:srgbClr val="8DBD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Image 36"/>
          <p:cNvPicPr>
            <a:picLocks noChangeAspect="1"/>
          </p:cNvPicPr>
          <p:nvPr/>
        </p:nvPicPr>
        <p:blipFill rotWithShape="1">
          <a:blip r:embed="rId3"/>
          <a:srcRect t="12893"/>
          <a:stretch/>
        </p:blipFill>
        <p:spPr>
          <a:xfrm>
            <a:off x="9949349" y="-1009"/>
            <a:ext cx="2242651" cy="1269769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695400" y="5264480"/>
            <a:ext cx="10153128" cy="954107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12h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autres Focus 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l’Equipe 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Financière 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Fédérale avec Mmes et MM. </a:t>
            </a:r>
            <a:r>
              <a:rPr lang="fr-FR" sz="14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Alves-Dias, 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Cherif </a:t>
            </a:r>
            <a:r>
              <a:rPr lang="fr-FR" sz="1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Hadria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Laloum, </a:t>
            </a:r>
            <a:r>
              <a:rPr lang="fr-FR" sz="1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Alline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Chekhchou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	</a:t>
            </a:r>
            <a:r>
              <a:rPr lang="fr-FR" sz="1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Kouevignawi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fr-FR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695400" y="5849070"/>
            <a:ext cx="9076054" cy="307777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12h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Clôture de la journée par 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Philippe </a:t>
            </a:r>
            <a:r>
              <a:rPr lang="fr-FR" sz="14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Pacheu</a:t>
            </a:r>
            <a:endParaRPr lang="fr-FR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0" name="Connecteur droit 49"/>
          <p:cNvCxnSpPr/>
          <p:nvPr/>
        </p:nvCxnSpPr>
        <p:spPr>
          <a:xfrm>
            <a:off x="1496223" y="6254416"/>
            <a:ext cx="0" cy="342937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695400" y="6289376"/>
            <a:ext cx="8150720" cy="307777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13h</a:t>
            </a:r>
            <a:r>
              <a:rPr lang="fr-FR"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00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Cocktail </a:t>
            </a:r>
            <a:r>
              <a:rPr lang="fr-FR" sz="1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déjeunatoire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au pavillon Wagram</a:t>
            </a:r>
            <a:endParaRPr lang="fr-FR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95400" y="3408208"/>
            <a:ext cx="8424936" cy="307777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10h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Point sur la situation financière des </a:t>
            </a:r>
            <a:r>
              <a:rPr lang="fr-FR" sz="1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esh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par 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Philippe Pacheu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Président du CAP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1496223" y="3830338"/>
            <a:ext cx="0" cy="383733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695400" y="3857834"/>
            <a:ext cx="8424936" cy="307777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0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11h</a:t>
            </a:r>
            <a:r>
              <a:rPr lang="fr-FR" sz="14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00	</a:t>
            </a:r>
            <a:r>
              <a:rPr lang="fr-FR" sz="140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Pause</a:t>
            </a:r>
            <a:r>
              <a:rPr lang="fr-FR" sz="14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fr-FR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1" name="Connecteur droit 30"/>
          <p:cNvCxnSpPr/>
          <p:nvPr/>
        </p:nvCxnSpPr>
        <p:spPr>
          <a:xfrm>
            <a:off x="1496223" y="5265016"/>
            <a:ext cx="0" cy="396232"/>
          </a:xfrm>
          <a:prstGeom prst="line">
            <a:avLst/>
          </a:prstGeom>
          <a:ln w="28575">
            <a:solidFill>
              <a:srgbClr val="8DBD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674378" y="4714205"/>
            <a:ext cx="10534190" cy="523220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11h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50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La Taxonomie : contours et impacts pour la fonction 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finance, Karen Laloum, </a:t>
            </a:r>
            <a:r>
              <a:rPr lang="fr-FR" sz="140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Directrice des études financières 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fr-FR" sz="14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propectives</a:t>
            </a:r>
            <a:r>
              <a:rPr lang="fr-FR" sz="14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	Charlotte 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Limousin , 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Directrice </a:t>
            </a:r>
            <a:r>
              <a:rPr lang="fr-FR" sz="14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Delphis</a:t>
            </a:r>
            <a:endParaRPr lang="fr-FR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Connecteur droit 33"/>
          <p:cNvCxnSpPr/>
          <p:nvPr/>
        </p:nvCxnSpPr>
        <p:spPr>
          <a:xfrm>
            <a:off x="1496223" y="3392808"/>
            <a:ext cx="0" cy="396232"/>
          </a:xfrm>
          <a:prstGeom prst="line">
            <a:avLst/>
          </a:prstGeom>
          <a:ln w="28575">
            <a:solidFill>
              <a:srgbClr val="8DBD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674378" y="4266621"/>
            <a:ext cx="8424936" cy="523220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11h</a:t>
            </a:r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	Actualité 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Comptable, Olivier </a:t>
            </a:r>
            <a:r>
              <a:rPr lang="fr-FR" sz="14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Silvert</a:t>
            </a:r>
            <a:r>
              <a:rPr lang="fr-FR" sz="1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Directeur études comptables </a:t>
            </a:r>
            <a:r>
              <a:rPr lang="fr-FR" sz="140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esh</a:t>
            </a:r>
            <a:r>
              <a:rPr lang="fr-FR" sz="140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fr-FR" sz="1400" b="1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Fanch</a:t>
            </a:r>
            <a:r>
              <a:rPr lang="fr-FR" sz="1400" b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Kerguelen </a:t>
            </a:r>
            <a:r>
              <a:rPr lang="fr-FR" sz="1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Adjoint DHUP 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fr-FR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67004" y="4492940"/>
            <a:ext cx="5112568" cy="184666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endParaRPr lang="fr-FR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Connecteur droit 27"/>
          <p:cNvCxnSpPr/>
          <p:nvPr/>
        </p:nvCxnSpPr>
        <p:spPr>
          <a:xfrm>
            <a:off x="1495877" y="4329136"/>
            <a:ext cx="0" cy="324000"/>
          </a:xfrm>
          <a:prstGeom prst="line">
            <a:avLst/>
          </a:prstGeom>
          <a:ln w="28575">
            <a:solidFill>
              <a:srgbClr val="8DBD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1483995" y="4725144"/>
            <a:ext cx="0" cy="324000"/>
          </a:xfrm>
          <a:prstGeom prst="line">
            <a:avLst/>
          </a:prstGeom>
          <a:ln w="28575">
            <a:solidFill>
              <a:srgbClr val="8DBD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1487488" y="5841304"/>
            <a:ext cx="0" cy="324000"/>
          </a:xfrm>
          <a:prstGeom prst="line">
            <a:avLst/>
          </a:prstGeom>
          <a:ln w="28575">
            <a:solidFill>
              <a:srgbClr val="8DBD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32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H">
  <a:themeElements>
    <a:clrScheme name="ESH 2_Couleurs">
      <a:dk1>
        <a:sysClr val="windowText" lastClr="000000"/>
      </a:dk1>
      <a:lt1>
        <a:sysClr val="window" lastClr="FFFFFF"/>
      </a:lt1>
      <a:dk2>
        <a:srgbClr val="91ABDF"/>
      </a:dk2>
      <a:lt2>
        <a:srgbClr val="F79646"/>
      </a:lt2>
      <a:accent1>
        <a:srgbClr val="004080"/>
      </a:accent1>
      <a:accent2>
        <a:srgbClr val="91ABDF"/>
      </a:accent2>
      <a:accent3>
        <a:srgbClr val="9E3875"/>
      </a:accent3>
      <a:accent4>
        <a:srgbClr val="B3A2C7"/>
      </a:accent4>
      <a:accent5>
        <a:srgbClr val="00B050"/>
      </a:accent5>
      <a:accent6>
        <a:srgbClr val="99FF66"/>
      </a:accent6>
      <a:hlink>
        <a:srgbClr val="004080"/>
      </a:hlink>
      <a:folHlink>
        <a:srgbClr val="004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itre principal de la.pptx" id="{69A0E280-9760-4280-A182-FF972C53CF5D}" vid="{4B54638A-C583-4531-80FA-972D10203AA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1000</TotalTime>
  <Words>268</Words>
  <Application>Microsoft Office PowerPoint</Application>
  <PresentationFormat>Grand écran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ESH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principal de la présentation</dc:title>
  <dc:creator>Karen LALOUM</dc:creator>
  <cp:lastModifiedBy>Elisabeth PINTO</cp:lastModifiedBy>
  <cp:revision>59</cp:revision>
  <cp:lastPrinted>2020-09-25T10:45:37Z</cp:lastPrinted>
  <dcterms:created xsi:type="dcterms:W3CDTF">2020-09-23T09:47:36Z</dcterms:created>
  <dcterms:modified xsi:type="dcterms:W3CDTF">2023-10-10T08:18:20Z</dcterms:modified>
</cp:coreProperties>
</file>